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301" r:id="rId4"/>
    <p:sldId id="305" r:id="rId5"/>
    <p:sldId id="302" r:id="rId6"/>
    <p:sldId id="314" r:id="rId7"/>
    <p:sldId id="303" r:id="rId8"/>
    <p:sldId id="310" r:id="rId9"/>
    <p:sldId id="311" r:id="rId10"/>
    <p:sldId id="313" r:id="rId11"/>
    <p:sldId id="312" r:id="rId12"/>
    <p:sldId id="267" r:id="rId13"/>
  </p:sldIdLst>
  <p:sldSz cx="12192000" cy="6858000"/>
  <p:notesSz cx="6858000" cy="9144000"/>
  <p:embeddedFontLst>
    <p:embeddedFont>
      <p:font typeface="나눔바른고딕" panose="020B0603020101020101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A3736"/>
    <a:srgbClr val="444240"/>
    <a:srgbClr val="3D3B3A"/>
    <a:srgbClr val="2E2A28"/>
    <a:srgbClr val="FFD966"/>
    <a:srgbClr val="E3E3E3"/>
    <a:srgbClr val="F0F0F0"/>
    <a:srgbClr val="FFFF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69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9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0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3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8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3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729553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83030" y="2888280"/>
            <a:ext cx="2678938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어디가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78756-6415-4BAD-BCD5-BE5AEA39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2660"/>
            <a:ext cx="2436876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산출물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9B59BC-E575-4486-A2B0-CA3557501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22" y="1620388"/>
            <a:ext cx="9286240" cy="44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https://github.com/KIMTHE/KNU-CapstoneDesign-20212-Team10-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무료이미지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983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4089499" y="5088868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8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와이파이존 스티커 우드사인 wi-fi존 표시 카페소품 - 옥션">
            <a:extLst>
              <a:ext uri="{FF2B5EF4-FFF2-40B4-BE49-F238E27FC236}">
                <a16:creationId xmlns:a16="http://schemas.microsoft.com/office/drawing/2014/main" id="{78BA5660-36BD-4711-B986-AA07AD4E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269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9010748" y="508886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6334549" y="3338320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3132754" y="4350645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68" y="2376744"/>
            <a:ext cx="1973901" cy="19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6376603" y="503544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utility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4741043" y="3363694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tility free icon">
            <a:extLst>
              <a:ext uri="{FF2B5EF4-FFF2-40B4-BE49-F238E27FC236}">
                <a16:creationId xmlns:a16="http://schemas.microsoft.com/office/drawing/2014/main" id="{C8FC7B00-2442-42B2-A653-4D5ECE6B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1" y="1538927"/>
            <a:ext cx="1803023" cy="18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81ACA4-2282-4A9E-AD2F-856CE6FFAE01}"/>
              </a:ext>
            </a:extLst>
          </p:cNvPr>
          <p:cNvCxnSpPr>
            <a:cxnSpLocks/>
          </p:cNvCxnSpPr>
          <p:nvPr/>
        </p:nvCxnSpPr>
        <p:spPr>
          <a:xfrm flipV="1">
            <a:off x="8323118" y="3341950"/>
            <a:ext cx="115616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ap free icon">
            <a:extLst>
              <a:ext uri="{FF2B5EF4-FFF2-40B4-BE49-F238E27FC236}">
                <a16:creationId xmlns:a16="http://schemas.microsoft.com/office/drawing/2014/main" id="{25E6E770-1AED-47B5-8C1A-9DFACD49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07" y="1218778"/>
            <a:ext cx="1509182" cy="15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chure free icon">
            <a:extLst>
              <a:ext uri="{FF2B5EF4-FFF2-40B4-BE49-F238E27FC236}">
                <a16:creationId xmlns:a16="http://schemas.microsoft.com/office/drawing/2014/main" id="{AC1E1FBC-3F45-4373-AC4D-AAD06F8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518" y="3724205"/>
            <a:ext cx="1509183" cy="15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fe free icon">
            <a:extLst>
              <a:ext uri="{FF2B5EF4-FFF2-40B4-BE49-F238E27FC236}">
                <a16:creationId xmlns:a16="http://schemas.microsoft.com/office/drawing/2014/main" id="{3B3D51C4-1C6B-4257-9289-DD85384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66" y="3457026"/>
            <a:ext cx="16357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B4E646-0E5E-4471-B62A-96D7F18E85ED}"/>
              </a:ext>
            </a:extLst>
          </p:cNvPr>
          <p:cNvSpPr txBox="1"/>
          <p:nvPr/>
        </p:nvSpPr>
        <p:spPr>
          <a:xfrm>
            <a:off x="10306538" y="2657147"/>
            <a:ext cx="1156163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05CBA-B765-4183-BD50-D050F6437CCE}"/>
              </a:ext>
            </a:extLst>
          </p:cNvPr>
          <p:cNvSpPr txBox="1"/>
          <p:nvPr/>
        </p:nvSpPr>
        <p:spPr>
          <a:xfrm>
            <a:off x="9976534" y="5092786"/>
            <a:ext cx="1798906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1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8139B-0E2C-474E-B0BD-9A1A62FAE35A}"/>
              </a:ext>
            </a:extLst>
          </p:cNvPr>
          <p:cNvSpPr txBox="1"/>
          <p:nvPr/>
        </p:nvSpPr>
        <p:spPr>
          <a:xfrm>
            <a:off x="2794230" y="1447166"/>
            <a:ext cx="8793226" cy="41088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지도를 통해 주변 카페를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카페의 메뉴를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촬영으로 카페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자동으로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사용자가 등록한 카페의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이용하여 쉽게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95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0">
            <a:extLst>
              <a:ext uri="{FF2B5EF4-FFF2-40B4-BE49-F238E27FC236}">
                <a16:creationId xmlns:a16="http://schemas.microsoft.com/office/drawing/2014/main" id="{350BD624-1CA6-4BAF-B36C-034CD37F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0" y="1126165"/>
            <a:ext cx="6004560" cy="55497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585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03975" y="6279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인트로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인트로 및 맵뷰 메뉴확인">
            <a:hlinkClick r:id="" action="ppaction://media"/>
            <a:extLst>
              <a:ext uri="{FF2B5EF4-FFF2-40B4-BE49-F238E27FC236}">
                <a16:creationId xmlns:a16="http://schemas.microsoft.com/office/drawing/2014/main" id="{77F9E6C3-F067-4713-A701-654C09BFA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4771" y="524105"/>
            <a:ext cx="2718347" cy="60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4428" y="81870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OCR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와이파이 연결">
            <a:hlinkClick r:id="" action="ppaction://media"/>
            <a:extLst>
              <a:ext uri="{FF2B5EF4-FFF2-40B4-BE49-F238E27FC236}">
                <a16:creationId xmlns:a16="http://schemas.microsoft.com/office/drawing/2014/main" id="{93CFD34B-EDA7-40FC-9F08-4C9461A7D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3259" y="461986"/>
            <a:ext cx="2819859" cy="6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파이어베이스 와이파이 연결">
            <a:hlinkClick r:id="" action="ppaction://media"/>
            <a:extLst>
              <a:ext uri="{FF2B5EF4-FFF2-40B4-BE49-F238E27FC236}">
                <a16:creationId xmlns:a16="http://schemas.microsoft.com/office/drawing/2014/main" id="{34B1883C-167D-449E-B5F8-0501BC93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4870" y="169242"/>
            <a:ext cx="2857850" cy="6349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6035A-C3A0-4C5C-A190-12640A52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2" y="2482073"/>
            <a:ext cx="5915978" cy="20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304</Words>
  <Application>Microsoft Office PowerPoint</Application>
  <PresentationFormat>와이드스크린</PresentationFormat>
  <Paragraphs>105</Paragraphs>
  <Slides>12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맑은 고딕</vt:lpstr>
      <vt:lpstr>나눔바른고딕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187</cp:revision>
  <dcterms:created xsi:type="dcterms:W3CDTF">2016-01-11T10:13:19Z</dcterms:created>
  <dcterms:modified xsi:type="dcterms:W3CDTF">2021-12-19T11:20:38Z</dcterms:modified>
</cp:coreProperties>
</file>